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C24A2-6EAC-4E43-BC48-5BD98135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77608E-262E-44A4-8012-E21E03D1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3ACE-65C2-4537-8735-E98C66CD6DB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AF6EBC-5E07-4EF9-B0A0-A24BAAC6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4F1C21-C567-4E53-8352-24DE0117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70A08-117E-4FD5-B88A-FAFA35A3F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16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845332-96F6-4FA7-B62C-C106A5495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B90E52-D094-4947-8F53-96F1D733E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7CD94C-A319-4F12-843B-038F9B85C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83ACE-65C2-4537-8735-E98C66CD6DB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83961D-8A5C-455A-8380-54C183D27A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6C4AB0-B6C0-4653-8019-C2B441DC7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0A08-117E-4FD5-B88A-FAFA35A3F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ACD705-770E-4E63-9DE9-D31B1C7B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20CEB8-0685-4D40-8A28-28B0C521AE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07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947F55-03A5-4DBE-8819-4809C390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88A474-569C-4974-981E-5E89EFA581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2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C06698-6709-4EFC-9B9D-A678C515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9F902-B78A-4D74-A58C-AE074DCD4B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6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331E41-AAE2-42B8-9BF8-DC0AB008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0A2419-C688-47B6-B965-C7995A99BC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2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10A907-2638-477B-AEE9-E3E5A5D4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1FE55E-748F-49DB-BD76-10F3311B21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6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6C7AF0-F011-4F2E-929E-07A4B0CE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1FE902-C98A-4874-A6CC-3DA652C431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8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36803C-1ED5-4C97-B9DF-C7A6E3C4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80BB5A-D601-419E-8F15-EA6F119709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1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76242B-BC11-4C40-9E84-E13CBC45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74078-874A-45EE-B864-3B0E06FC75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17E6D9-06FD-4355-A364-65CDB3F8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9DD24E-F27D-4CFB-B5C4-0429C8DEE9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0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F7DB4B-EF2E-4AB2-968D-71B3F7E7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1F4BAF-CC17-4561-AC5C-A19186A5FC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88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653E52-8B40-4B50-B0D0-F15FFFA2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B2B516-7048-4CDA-91EA-60703CF55E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3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19A40B-121C-4FBB-AC30-EEF94EE5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BE1E30-D7FB-4180-A08C-0A6DE38D88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92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72568E-D7FB-4824-A126-426521D1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CD8F99-5BDC-45F0-A4FE-2714CB2E3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907746-A878-4E76-A7CA-B300ACCC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3A1DB3-BE8A-48AE-A84B-A01E73241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32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21BDC9-9800-4B3B-8700-8858B470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7641EE-7729-4D4D-A4A7-6F1C1CCEA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1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812B96-51DC-4778-AAFA-359D9FFD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62B66-232F-4EF9-B464-D4429A9195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29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EA9649-5F73-42C7-B42F-36707896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B05EDA-9E33-4266-97FA-4EFF99933A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77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ED3C90-647F-4EDC-A8E0-D9EAE9A1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B12ACB-75B8-4439-8C33-3560742193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E6C8DD-E6D1-43CD-94B3-9C08A70A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2014ED-F960-4BC9-B674-B8CBAB45DD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31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5C43F5-10FB-4D94-B928-ADAFA74A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CD029D-2F52-44A4-B558-BA164E9A03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96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ABDD58-BCB6-4D01-8989-6B87C96F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672A52-CD0C-4576-B22A-81FF820A4C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63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151A5A-148B-45AD-BDBB-6C44FDC3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0D8895-E539-43D7-9959-7FD4A50A08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6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5ECDC3-5BF7-4E2E-BFBE-F7C9EB04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CA3B38-4842-4055-96BA-7F5183A80C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70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399A91-C041-4B56-AC6D-C20FE6C7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9A3C1F-AAB7-4999-B48F-3A77627D6B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24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F23860-7308-4B12-AF7F-4B0020D6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519FE3-0837-4014-9A93-5B025D112B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58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3B1D91-5377-49D0-8265-CBFFB8EF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2A9BF5-206E-4636-8D55-F1D5FA753D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94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99477F-B92D-41E8-8535-D2153732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793F97-B684-427B-B7BC-ABEE51AD0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17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3A9300-0E62-4555-BC9A-F764B9FF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516A31-B5E2-409A-808E-27CF775427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8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794C92-9401-4766-845C-022981E4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5E3ADE-5DB7-4220-8B33-973CDD1847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0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4E8666-C973-4802-A17C-2C662DAA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A0A04E-1109-4117-BF9D-77CD1311CE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3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F4E899-EC28-4B53-9898-96E81980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966173-AF5A-4D82-86E8-80C21CFED3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9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FE2F63-0B88-48A6-B1AB-8D35EB8A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A9DDD8-3717-48E6-96D3-DCA8722C00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17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551CA2-821F-4924-9DC0-DFD33572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E0D745-301E-4226-9341-1956649F9F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2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B7DB07-5A2C-4790-B49A-5153CC29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09BE56-D121-47CD-B1AF-AE57DA632A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39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2A68BB-43BA-4022-81F8-6D46520D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F79CF5-1730-458F-A11D-83C068B88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3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AAE6D9-55B1-4682-98BE-B95CACD3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31444F-A5D3-4749-A9E4-2B1F6DE43D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3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650766-AB66-44A9-93B5-D834B3B1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FFCA05-2DA5-4A38-B7AF-443253A2B1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96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6A741B-AF8B-45F8-8A3E-320BE86B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3163BF-60FC-4769-8ED3-7BAE637EFF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0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95125F-2EC6-4FDD-9737-F8B87F97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D7A637-96C6-4546-A783-703BE07BA9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2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4A20C3-6936-4F11-8DE8-B985A3D0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65AF38-DCF9-46AE-9385-EFC112953C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76050C-B354-4B30-89E6-B5B93BD3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279C96-81DD-4C3D-8F12-F9D53864B8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4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22C0DE-C95F-49C9-AC48-1751F1C5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9E3901-3B11-4345-8323-939CDA0EB8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4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全屏显示(4:3)</PresentationFormat>
  <Paragraphs>1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2021-11-27T02:41:29Z</dcterms:created>
  <dcterms:modified xsi:type="dcterms:W3CDTF">2021-11-27T02:41:29Z</dcterms:modified>
</cp:coreProperties>
</file>